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599988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72842"/>
            <a:ext cx="10709990" cy="3133172"/>
          </a:xfrm>
        </p:spPr>
        <p:txBody>
          <a:bodyPr anchor="b"/>
          <a:lstStyle>
            <a:lvl1pPr algn="ctr">
              <a:defRPr sz="787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726842"/>
            <a:ext cx="9449991" cy="2172804"/>
          </a:xfrm>
        </p:spPr>
        <p:txBody>
          <a:bodyPr/>
          <a:lstStyle>
            <a:lvl1pPr marL="0" indent="0" algn="ctr">
              <a:buNone/>
              <a:defRPr sz="3150"/>
            </a:lvl1pPr>
            <a:lvl2pPr marL="599984" indent="0" algn="ctr">
              <a:buNone/>
              <a:defRPr sz="2625"/>
            </a:lvl2pPr>
            <a:lvl3pPr marL="1199967" indent="0" algn="ctr">
              <a:buNone/>
              <a:defRPr sz="2362"/>
            </a:lvl3pPr>
            <a:lvl4pPr marL="1799951" indent="0" algn="ctr">
              <a:buNone/>
              <a:defRPr sz="2100"/>
            </a:lvl4pPr>
            <a:lvl5pPr marL="2399934" indent="0" algn="ctr">
              <a:buNone/>
              <a:defRPr sz="2100"/>
            </a:lvl5pPr>
            <a:lvl6pPr marL="2999918" indent="0" algn="ctr">
              <a:buNone/>
              <a:defRPr sz="2100"/>
            </a:lvl6pPr>
            <a:lvl7pPr marL="3599901" indent="0" algn="ctr">
              <a:buNone/>
              <a:defRPr sz="2100"/>
            </a:lvl7pPr>
            <a:lvl8pPr marL="4199885" indent="0" algn="ctr">
              <a:buNone/>
              <a:defRPr sz="2100"/>
            </a:lvl8pPr>
            <a:lvl9pPr marL="4799868" indent="0" algn="ctr">
              <a:buNone/>
              <a:defRPr sz="21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D61C-120B-4999-A65B-BD48DAAC9078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644E-E0D9-4385-8CAE-CD1090FB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6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D61C-120B-4999-A65B-BD48DAAC9078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644E-E0D9-4385-8CAE-CD1090FB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37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79142"/>
            <a:ext cx="2716872" cy="762669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79142"/>
            <a:ext cx="7993117" cy="762669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D61C-120B-4999-A65B-BD48DAAC9078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644E-E0D9-4385-8CAE-CD1090FB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80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D61C-120B-4999-A65B-BD48DAAC9078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644E-E0D9-4385-8CAE-CD1090FB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43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243638"/>
            <a:ext cx="10867490" cy="3743557"/>
          </a:xfrm>
        </p:spPr>
        <p:txBody>
          <a:bodyPr anchor="b"/>
          <a:lstStyle>
            <a:lvl1pPr>
              <a:defRPr sz="787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6022610"/>
            <a:ext cx="10867490" cy="1968648"/>
          </a:xfrm>
        </p:spPr>
        <p:txBody>
          <a:bodyPr/>
          <a:lstStyle>
            <a:lvl1pPr marL="0" indent="0">
              <a:buNone/>
              <a:defRPr sz="3150">
                <a:solidFill>
                  <a:schemeClr val="tx1"/>
                </a:solidFill>
              </a:defRPr>
            </a:lvl1pPr>
            <a:lvl2pPr marL="599984" indent="0">
              <a:buNone/>
              <a:defRPr sz="2625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D61C-120B-4999-A65B-BD48DAAC9078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644E-E0D9-4385-8CAE-CD1090FB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4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95710"/>
            <a:ext cx="5354995" cy="57101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95710"/>
            <a:ext cx="5354995" cy="57101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D61C-120B-4999-A65B-BD48DAAC9078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644E-E0D9-4385-8CAE-CD1090FB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6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79144"/>
            <a:ext cx="10867490" cy="173949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206137"/>
            <a:ext cx="5330385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287331"/>
            <a:ext cx="5330385" cy="48351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206137"/>
            <a:ext cx="5356636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287331"/>
            <a:ext cx="5356636" cy="48351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D61C-120B-4999-A65B-BD48DAAC9078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644E-E0D9-4385-8CAE-CD1090FB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7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D61C-120B-4999-A65B-BD48DAAC9078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644E-E0D9-4385-8CAE-CD1090FB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0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D61C-120B-4999-A65B-BD48DAAC9078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644E-E0D9-4385-8CAE-CD1090FB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71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99969"/>
            <a:ext cx="4063824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95769"/>
            <a:ext cx="6378744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50"/>
            </a:lvl3pPr>
            <a:lvl4pPr>
              <a:defRPr sz="2625"/>
            </a:lvl4pPr>
            <a:lvl5pPr>
              <a:defRPr sz="2625"/>
            </a:lvl5pPr>
            <a:lvl6pPr>
              <a:defRPr sz="2625"/>
            </a:lvl6pPr>
            <a:lvl7pPr>
              <a:defRPr sz="2625"/>
            </a:lvl7pPr>
            <a:lvl8pPr>
              <a:defRPr sz="2625"/>
            </a:lvl8pPr>
            <a:lvl9pPr>
              <a:defRPr sz="26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699862"/>
            <a:ext cx="4063824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D61C-120B-4999-A65B-BD48DAAC9078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644E-E0D9-4385-8CAE-CD1090FB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41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99969"/>
            <a:ext cx="4063824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95769"/>
            <a:ext cx="6378744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84" indent="0">
              <a:buNone/>
              <a:defRPr sz="3674"/>
            </a:lvl2pPr>
            <a:lvl3pPr marL="1199967" indent="0">
              <a:buNone/>
              <a:defRPr sz="3150"/>
            </a:lvl3pPr>
            <a:lvl4pPr marL="1799951" indent="0">
              <a:buNone/>
              <a:defRPr sz="2625"/>
            </a:lvl4pPr>
            <a:lvl5pPr marL="2399934" indent="0">
              <a:buNone/>
              <a:defRPr sz="2625"/>
            </a:lvl5pPr>
            <a:lvl6pPr marL="2999918" indent="0">
              <a:buNone/>
              <a:defRPr sz="2625"/>
            </a:lvl6pPr>
            <a:lvl7pPr marL="3599901" indent="0">
              <a:buNone/>
              <a:defRPr sz="2625"/>
            </a:lvl7pPr>
            <a:lvl8pPr marL="4199885" indent="0">
              <a:buNone/>
              <a:defRPr sz="2625"/>
            </a:lvl8pPr>
            <a:lvl9pPr marL="4799868" indent="0">
              <a:buNone/>
              <a:defRPr sz="262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699862"/>
            <a:ext cx="4063824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D61C-120B-4999-A65B-BD48DAAC9078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644E-E0D9-4385-8CAE-CD1090FB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61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79144"/>
            <a:ext cx="10867490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95710"/>
            <a:ext cx="10867490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341240"/>
            <a:ext cx="2834997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5D61C-120B-4999-A65B-BD48DAAC9078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341240"/>
            <a:ext cx="42524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341240"/>
            <a:ext cx="2834997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0644E-E0D9-4385-8CAE-CD1090FB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00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99967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92" indent="-299992" algn="l" defTabSz="119996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75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959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2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926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91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893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877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86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083BCF-CEE4-1FF7-247A-FB9510573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24" y="4372332"/>
            <a:ext cx="5161451" cy="462720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987173-9878-CCC9-2791-A949640E41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398" y="4304440"/>
            <a:ext cx="6088265" cy="4566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573CAB-3ED9-A3F5-50F0-313C30901B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50" y="136782"/>
            <a:ext cx="5139726" cy="416765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5953BD3-9A35-4102-8B7A-B2FDFBF40E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398" y="136783"/>
            <a:ext cx="5820672" cy="416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38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Comp</dc:creator>
  <cp:lastModifiedBy>Comp</cp:lastModifiedBy>
  <cp:revision>1</cp:revision>
  <dcterms:created xsi:type="dcterms:W3CDTF">2025-06-04T15:04:33Z</dcterms:created>
  <dcterms:modified xsi:type="dcterms:W3CDTF">2025-06-04T15:18:25Z</dcterms:modified>
</cp:coreProperties>
</file>