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59998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1472842"/>
            <a:ext cx="10709990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4726842"/>
            <a:ext cx="9449991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6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37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479142"/>
            <a:ext cx="2716872" cy="762669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479142"/>
            <a:ext cx="7993117" cy="762669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0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43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2243638"/>
            <a:ext cx="10867490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6022610"/>
            <a:ext cx="10867490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/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4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2395710"/>
            <a:ext cx="5354995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2395710"/>
            <a:ext cx="5354995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6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79144"/>
            <a:ext cx="10867490" cy="173949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2206137"/>
            <a:ext cx="5330385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3287331"/>
            <a:ext cx="5330385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2206137"/>
            <a:ext cx="535663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3287331"/>
            <a:ext cx="535663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7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1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99969"/>
            <a:ext cx="4063824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295769"/>
            <a:ext cx="6378744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699862"/>
            <a:ext cx="4063824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41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99969"/>
            <a:ext cx="4063824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295769"/>
            <a:ext cx="6378744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699862"/>
            <a:ext cx="4063824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61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479144"/>
            <a:ext cx="10867490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2395710"/>
            <a:ext cx="10867490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8341240"/>
            <a:ext cx="283499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D61C-120B-4999-A65B-BD48DAAC9078}" type="datetimeFigureOut">
              <a:rPr lang="ru-RU" smtClean="0"/>
              <a:t>04.06.2025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8341240"/>
            <a:ext cx="42524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8341240"/>
            <a:ext cx="2834997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0644E-E0D9-4385-8CAE-CD1090FB5E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00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083BCF-CEE4-1FF7-247A-FB9510573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24" y="4372332"/>
            <a:ext cx="5161451" cy="462720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987173-9878-CCC9-2791-A949640E4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398" y="4304440"/>
            <a:ext cx="6088265" cy="456619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573CAB-3ED9-A3F5-50F0-313C30901B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50" y="136782"/>
            <a:ext cx="5139726" cy="416765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5953BD3-9A35-4102-8B7A-B2FDFBF40E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398" y="136783"/>
            <a:ext cx="5820672" cy="416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38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Comp</dc:creator>
  <cp:lastModifiedBy>Comp</cp:lastModifiedBy>
  <cp:revision>1</cp:revision>
  <dcterms:created xsi:type="dcterms:W3CDTF">2025-06-04T15:04:33Z</dcterms:created>
  <dcterms:modified xsi:type="dcterms:W3CDTF">2025-06-04T15:18:25Z</dcterms:modified>
</cp:coreProperties>
</file>