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599988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2945943"/>
            <a:ext cx="10709990" cy="6266897"/>
          </a:xfrm>
        </p:spPr>
        <p:txBody>
          <a:bodyPr anchor="b"/>
          <a:lstStyle>
            <a:lvl1pPr algn="ctr">
              <a:defRPr sz="82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9454516"/>
            <a:ext cx="9449991" cy="4345992"/>
          </a:xfrm>
        </p:spPr>
        <p:txBody>
          <a:bodyPr/>
          <a:lstStyle>
            <a:lvl1pPr marL="0" indent="0" algn="ctr">
              <a:buNone/>
              <a:defRPr sz="3307"/>
            </a:lvl1pPr>
            <a:lvl2pPr marL="630022" indent="0" algn="ctr">
              <a:buNone/>
              <a:defRPr sz="2756"/>
            </a:lvl2pPr>
            <a:lvl3pPr marL="1260043" indent="0" algn="ctr">
              <a:buNone/>
              <a:defRPr sz="2480"/>
            </a:lvl3pPr>
            <a:lvl4pPr marL="1890065" indent="0" algn="ctr">
              <a:buNone/>
              <a:defRPr sz="2205"/>
            </a:lvl4pPr>
            <a:lvl5pPr marL="2520086" indent="0" algn="ctr">
              <a:buNone/>
              <a:defRPr sz="2205"/>
            </a:lvl5pPr>
            <a:lvl6pPr marL="3150108" indent="0" algn="ctr">
              <a:buNone/>
              <a:defRPr sz="2205"/>
            </a:lvl6pPr>
            <a:lvl7pPr marL="3780130" indent="0" algn="ctr">
              <a:buNone/>
              <a:defRPr sz="2205"/>
            </a:lvl7pPr>
            <a:lvl8pPr marL="4410151" indent="0" algn="ctr">
              <a:buNone/>
              <a:defRPr sz="2205"/>
            </a:lvl8pPr>
            <a:lvl9pPr marL="5040173" indent="0" algn="ctr">
              <a:buNone/>
              <a:defRPr sz="220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9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5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958369"/>
            <a:ext cx="2716872" cy="152547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958369"/>
            <a:ext cx="7993117" cy="152547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1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6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4487671"/>
            <a:ext cx="10867490" cy="7487774"/>
          </a:xfrm>
        </p:spPr>
        <p:txBody>
          <a:bodyPr anchor="b"/>
          <a:lstStyle>
            <a:lvl1pPr>
              <a:defRPr sz="82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12046282"/>
            <a:ext cx="10867490" cy="3937644"/>
          </a:xfrm>
        </p:spPr>
        <p:txBody>
          <a:bodyPr/>
          <a:lstStyle>
            <a:lvl1pPr marL="0" indent="0">
              <a:buNone/>
              <a:defRPr sz="3307">
                <a:solidFill>
                  <a:schemeClr val="tx1"/>
                </a:solidFill>
              </a:defRPr>
            </a:lvl1pPr>
            <a:lvl2pPr marL="630022" indent="0">
              <a:buNone/>
              <a:defRPr sz="2756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4791843"/>
            <a:ext cx="5354995" cy="11421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4791843"/>
            <a:ext cx="5354995" cy="11421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958373"/>
            <a:ext cx="10867490" cy="34792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4412664"/>
            <a:ext cx="5330385" cy="2162578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6575242"/>
            <a:ext cx="5330385" cy="9671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4412664"/>
            <a:ext cx="5356636" cy="2162578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6575242"/>
            <a:ext cx="5356636" cy="9671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7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9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1200044"/>
            <a:ext cx="4063824" cy="4200155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2591766"/>
            <a:ext cx="6378744" cy="12792138"/>
          </a:xfrm>
        </p:spPr>
        <p:txBody>
          <a:bodyPr/>
          <a:lstStyle>
            <a:lvl1pPr>
              <a:defRPr sz="4410"/>
            </a:lvl1pPr>
            <a:lvl2pPr>
              <a:defRPr sz="3858"/>
            </a:lvl2pPr>
            <a:lvl3pPr>
              <a:defRPr sz="3307"/>
            </a:lvl3pPr>
            <a:lvl4pPr>
              <a:defRPr sz="2756"/>
            </a:lvl4pPr>
            <a:lvl5pPr>
              <a:defRPr sz="2756"/>
            </a:lvl5pPr>
            <a:lvl6pPr>
              <a:defRPr sz="2756"/>
            </a:lvl6pPr>
            <a:lvl7pPr>
              <a:defRPr sz="2756"/>
            </a:lvl7pPr>
            <a:lvl8pPr>
              <a:defRPr sz="2756"/>
            </a:lvl8pPr>
            <a:lvl9pPr>
              <a:defRPr sz="275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5400199"/>
            <a:ext cx="4063824" cy="10004536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1200044"/>
            <a:ext cx="4063824" cy="4200155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2591766"/>
            <a:ext cx="6378744" cy="12792138"/>
          </a:xfrm>
        </p:spPr>
        <p:txBody>
          <a:bodyPr anchor="t"/>
          <a:lstStyle>
            <a:lvl1pPr marL="0" indent="0">
              <a:buNone/>
              <a:defRPr sz="4410"/>
            </a:lvl1pPr>
            <a:lvl2pPr marL="630022" indent="0">
              <a:buNone/>
              <a:defRPr sz="3858"/>
            </a:lvl2pPr>
            <a:lvl3pPr marL="1260043" indent="0">
              <a:buNone/>
              <a:defRPr sz="3307"/>
            </a:lvl3pPr>
            <a:lvl4pPr marL="1890065" indent="0">
              <a:buNone/>
              <a:defRPr sz="2756"/>
            </a:lvl4pPr>
            <a:lvl5pPr marL="2520086" indent="0">
              <a:buNone/>
              <a:defRPr sz="2756"/>
            </a:lvl5pPr>
            <a:lvl6pPr marL="3150108" indent="0">
              <a:buNone/>
              <a:defRPr sz="2756"/>
            </a:lvl6pPr>
            <a:lvl7pPr marL="3780130" indent="0">
              <a:buNone/>
              <a:defRPr sz="2756"/>
            </a:lvl7pPr>
            <a:lvl8pPr marL="4410151" indent="0">
              <a:buNone/>
              <a:defRPr sz="2756"/>
            </a:lvl8pPr>
            <a:lvl9pPr marL="5040173" indent="0">
              <a:buNone/>
              <a:defRPr sz="275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5400199"/>
            <a:ext cx="4063824" cy="10004536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958373"/>
            <a:ext cx="10867490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4791843"/>
            <a:ext cx="10867490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16683952"/>
            <a:ext cx="2834997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8761-82D3-40C6-BD8E-176C71033D0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16683952"/>
            <a:ext cx="4252496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16683952"/>
            <a:ext cx="2834997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5C52-F1E3-462F-BD82-1C73B3D2F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3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60043" rtl="0" eaLnBrk="1" latinLnBrk="0" hangingPunct="1">
        <a:lnSpc>
          <a:spcPct val="90000"/>
        </a:lnSpc>
        <a:spcBef>
          <a:spcPct val="0"/>
        </a:spcBef>
        <a:buNone/>
        <a:defRPr sz="6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11" indent="-315011" algn="l" defTabSz="126004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1pPr>
      <a:lvl2pPr marL="94503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57505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3pPr>
      <a:lvl4pPr marL="2205076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835097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465119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4095140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72516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35518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022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065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86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108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013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0151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017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1B67B-FF31-B2F1-F42D-A1EF72DE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6" y="340783"/>
            <a:ext cx="5706999" cy="4947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628FB3-0CBF-14F7-266D-B07469ACA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340784"/>
            <a:ext cx="5787232" cy="50170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B1DB11-91EE-F767-500A-0165EF8C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97" y="5659730"/>
            <a:ext cx="10524389" cy="59199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7C41A5-CB3C-2F7E-6822-6DA756D92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0" y="11881617"/>
            <a:ext cx="10524389" cy="55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0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</dc:creator>
  <cp:lastModifiedBy>Comp</cp:lastModifiedBy>
  <cp:revision>1</cp:revision>
  <dcterms:created xsi:type="dcterms:W3CDTF">2025-06-04T15:20:47Z</dcterms:created>
  <dcterms:modified xsi:type="dcterms:W3CDTF">2025-06-04T15:26:58Z</dcterms:modified>
</cp:coreProperties>
</file>