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8018125" cy="29111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360" y="4764327"/>
            <a:ext cx="15315406" cy="10135141"/>
          </a:xfrm>
        </p:spPr>
        <p:txBody>
          <a:bodyPr anchor="b"/>
          <a:lstStyle>
            <a:lvl1pPr algn="ctr">
              <a:defRPr sz="118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2266" y="15290318"/>
            <a:ext cx="13513594" cy="7028556"/>
          </a:xfrm>
        </p:spPr>
        <p:txBody>
          <a:bodyPr/>
          <a:lstStyle>
            <a:lvl1pPr marL="0" indent="0" algn="ctr">
              <a:buNone/>
              <a:defRPr sz="4729"/>
            </a:lvl1pPr>
            <a:lvl2pPr marL="900913" indent="0" algn="ctr">
              <a:buNone/>
              <a:defRPr sz="3941"/>
            </a:lvl2pPr>
            <a:lvl3pPr marL="1801825" indent="0" algn="ctr">
              <a:buNone/>
              <a:defRPr sz="3547"/>
            </a:lvl3pPr>
            <a:lvl4pPr marL="2702738" indent="0" algn="ctr">
              <a:buNone/>
              <a:defRPr sz="3153"/>
            </a:lvl4pPr>
            <a:lvl5pPr marL="3603650" indent="0" algn="ctr">
              <a:buNone/>
              <a:defRPr sz="3153"/>
            </a:lvl5pPr>
            <a:lvl6pPr marL="4504563" indent="0" algn="ctr">
              <a:buNone/>
              <a:defRPr sz="3153"/>
            </a:lvl6pPr>
            <a:lvl7pPr marL="5405476" indent="0" algn="ctr">
              <a:buNone/>
              <a:defRPr sz="3153"/>
            </a:lvl7pPr>
            <a:lvl8pPr marL="6306388" indent="0" algn="ctr">
              <a:buNone/>
              <a:defRPr sz="3153"/>
            </a:lvl8pPr>
            <a:lvl9pPr marL="7207301" indent="0" algn="ctr">
              <a:buNone/>
              <a:defRPr sz="315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9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0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94222" y="1549922"/>
            <a:ext cx="3885158" cy="246707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747" y="1549922"/>
            <a:ext cx="11430248" cy="24670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1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3" y="7257686"/>
            <a:ext cx="15540633" cy="12109604"/>
          </a:xfrm>
        </p:spPr>
        <p:txBody>
          <a:bodyPr anchor="b"/>
          <a:lstStyle>
            <a:lvl1pPr>
              <a:defRPr sz="118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63" y="19481852"/>
            <a:ext cx="15540633" cy="6368155"/>
          </a:xfrm>
        </p:spPr>
        <p:txBody>
          <a:bodyPr/>
          <a:lstStyle>
            <a:lvl1pPr marL="0" indent="0">
              <a:buNone/>
              <a:defRPr sz="4729">
                <a:solidFill>
                  <a:schemeClr val="tx1"/>
                </a:solidFill>
              </a:defRPr>
            </a:lvl1pPr>
            <a:lvl2pPr marL="900913" indent="0">
              <a:buNone/>
              <a:defRPr sz="3941">
                <a:solidFill>
                  <a:schemeClr val="tx1">
                    <a:tint val="75000"/>
                  </a:schemeClr>
                </a:solidFill>
              </a:defRPr>
            </a:lvl2pPr>
            <a:lvl3pPr marL="1801825" indent="0">
              <a:buNone/>
              <a:defRPr sz="3547">
                <a:solidFill>
                  <a:schemeClr val="tx1">
                    <a:tint val="75000"/>
                  </a:schemeClr>
                </a:solidFill>
              </a:defRPr>
            </a:lvl3pPr>
            <a:lvl4pPr marL="2702738" indent="0">
              <a:buNone/>
              <a:defRPr sz="3153">
                <a:solidFill>
                  <a:schemeClr val="tx1">
                    <a:tint val="75000"/>
                  </a:schemeClr>
                </a:solidFill>
              </a:defRPr>
            </a:lvl4pPr>
            <a:lvl5pPr marL="3603650" indent="0">
              <a:buNone/>
              <a:defRPr sz="3153">
                <a:solidFill>
                  <a:schemeClr val="tx1">
                    <a:tint val="75000"/>
                  </a:schemeClr>
                </a:solidFill>
              </a:defRPr>
            </a:lvl5pPr>
            <a:lvl6pPr marL="4504563" indent="0">
              <a:buNone/>
              <a:defRPr sz="3153">
                <a:solidFill>
                  <a:schemeClr val="tx1">
                    <a:tint val="75000"/>
                  </a:schemeClr>
                </a:solidFill>
              </a:defRPr>
            </a:lvl6pPr>
            <a:lvl7pPr marL="5405476" indent="0">
              <a:buNone/>
              <a:defRPr sz="3153">
                <a:solidFill>
                  <a:schemeClr val="tx1">
                    <a:tint val="75000"/>
                  </a:schemeClr>
                </a:solidFill>
              </a:defRPr>
            </a:lvl7pPr>
            <a:lvl8pPr marL="6306388" indent="0">
              <a:buNone/>
              <a:defRPr sz="3153">
                <a:solidFill>
                  <a:schemeClr val="tx1">
                    <a:tint val="75000"/>
                  </a:schemeClr>
                </a:solidFill>
              </a:defRPr>
            </a:lvl8pPr>
            <a:lvl9pPr marL="7207301" indent="0">
              <a:buNone/>
              <a:defRPr sz="31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746" y="7749609"/>
            <a:ext cx="7657703" cy="18471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1676" y="7749609"/>
            <a:ext cx="7657703" cy="184710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093" y="1549928"/>
            <a:ext cx="15540633" cy="56268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095" y="7136381"/>
            <a:ext cx="7622510" cy="3497430"/>
          </a:xfrm>
        </p:spPr>
        <p:txBody>
          <a:bodyPr anchor="b"/>
          <a:lstStyle>
            <a:lvl1pPr marL="0" indent="0">
              <a:buNone/>
              <a:defRPr sz="4729" b="1"/>
            </a:lvl1pPr>
            <a:lvl2pPr marL="900913" indent="0">
              <a:buNone/>
              <a:defRPr sz="3941" b="1"/>
            </a:lvl2pPr>
            <a:lvl3pPr marL="1801825" indent="0">
              <a:buNone/>
              <a:defRPr sz="3547" b="1"/>
            </a:lvl3pPr>
            <a:lvl4pPr marL="2702738" indent="0">
              <a:buNone/>
              <a:defRPr sz="3153" b="1"/>
            </a:lvl4pPr>
            <a:lvl5pPr marL="3603650" indent="0">
              <a:buNone/>
              <a:defRPr sz="3153" b="1"/>
            </a:lvl5pPr>
            <a:lvl6pPr marL="4504563" indent="0">
              <a:buNone/>
              <a:defRPr sz="3153" b="1"/>
            </a:lvl6pPr>
            <a:lvl7pPr marL="5405476" indent="0">
              <a:buNone/>
              <a:defRPr sz="3153" b="1"/>
            </a:lvl7pPr>
            <a:lvl8pPr marL="6306388" indent="0">
              <a:buNone/>
              <a:defRPr sz="3153" b="1"/>
            </a:lvl8pPr>
            <a:lvl9pPr marL="7207301" indent="0">
              <a:buNone/>
              <a:defRPr sz="315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1095" y="10633811"/>
            <a:ext cx="7622510" cy="156407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21677" y="7136381"/>
            <a:ext cx="7660050" cy="3497430"/>
          </a:xfrm>
        </p:spPr>
        <p:txBody>
          <a:bodyPr anchor="b"/>
          <a:lstStyle>
            <a:lvl1pPr marL="0" indent="0">
              <a:buNone/>
              <a:defRPr sz="4729" b="1"/>
            </a:lvl1pPr>
            <a:lvl2pPr marL="900913" indent="0">
              <a:buNone/>
              <a:defRPr sz="3941" b="1"/>
            </a:lvl2pPr>
            <a:lvl3pPr marL="1801825" indent="0">
              <a:buNone/>
              <a:defRPr sz="3547" b="1"/>
            </a:lvl3pPr>
            <a:lvl4pPr marL="2702738" indent="0">
              <a:buNone/>
              <a:defRPr sz="3153" b="1"/>
            </a:lvl4pPr>
            <a:lvl5pPr marL="3603650" indent="0">
              <a:buNone/>
              <a:defRPr sz="3153" b="1"/>
            </a:lvl5pPr>
            <a:lvl6pPr marL="4504563" indent="0">
              <a:buNone/>
              <a:defRPr sz="3153" b="1"/>
            </a:lvl6pPr>
            <a:lvl7pPr marL="5405476" indent="0">
              <a:buNone/>
              <a:defRPr sz="3153" b="1"/>
            </a:lvl7pPr>
            <a:lvl8pPr marL="6306388" indent="0">
              <a:buNone/>
              <a:defRPr sz="3153" b="1"/>
            </a:lvl8pPr>
            <a:lvl9pPr marL="7207301" indent="0">
              <a:buNone/>
              <a:defRPr sz="315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21677" y="10633811"/>
            <a:ext cx="7660050" cy="156407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8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2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093" y="1940772"/>
            <a:ext cx="5811314" cy="6792701"/>
          </a:xfrm>
        </p:spPr>
        <p:txBody>
          <a:bodyPr anchor="b"/>
          <a:lstStyle>
            <a:lvl1pPr>
              <a:defRPr sz="63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050" y="4191534"/>
            <a:ext cx="9121676" cy="20688087"/>
          </a:xfrm>
        </p:spPr>
        <p:txBody>
          <a:bodyPr/>
          <a:lstStyle>
            <a:lvl1pPr>
              <a:defRPr sz="6306"/>
            </a:lvl1pPr>
            <a:lvl2pPr>
              <a:defRPr sz="5517"/>
            </a:lvl2pPr>
            <a:lvl3pPr>
              <a:defRPr sz="4729"/>
            </a:lvl3pPr>
            <a:lvl4pPr>
              <a:defRPr sz="3941"/>
            </a:lvl4pPr>
            <a:lvl5pPr>
              <a:defRPr sz="3941"/>
            </a:lvl5pPr>
            <a:lvl6pPr>
              <a:defRPr sz="3941"/>
            </a:lvl6pPr>
            <a:lvl7pPr>
              <a:defRPr sz="3941"/>
            </a:lvl7pPr>
            <a:lvl8pPr>
              <a:defRPr sz="3941"/>
            </a:lvl8pPr>
            <a:lvl9pPr>
              <a:defRPr sz="394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093" y="8733473"/>
            <a:ext cx="5811314" cy="16179838"/>
          </a:xfrm>
        </p:spPr>
        <p:txBody>
          <a:bodyPr/>
          <a:lstStyle>
            <a:lvl1pPr marL="0" indent="0">
              <a:buNone/>
              <a:defRPr sz="3153"/>
            </a:lvl1pPr>
            <a:lvl2pPr marL="900913" indent="0">
              <a:buNone/>
              <a:defRPr sz="2759"/>
            </a:lvl2pPr>
            <a:lvl3pPr marL="1801825" indent="0">
              <a:buNone/>
              <a:defRPr sz="2365"/>
            </a:lvl3pPr>
            <a:lvl4pPr marL="2702738" indent="0">
              <a:buNone/>
              <a:defRPr sz="1970"/>
            </a:lvl4pPr>
            <a:lvl5pPr marL="3603650" indent="0">
              <a:buNone/>
              <a:defRPr sz="1970"/>
            </a:lvl5pPr>
            <a:lvl6pPr marL="4504563" indent="0">
              <a:buNone/>
              <a:defRPr sz="1970"/>
            </a:lvl6pPr>
            <a:lvl7pPr marL="5405476" indent="0">
              <a:buNone/>
              <a:defRPr sz="1970"/>
            </a:lvl7pPr>
            <a:lvl8pPr marL="6306388" indent="0">
              <a:buNone/>
              <a:defRPr sz="1970"/>
            </a:lvl8pPr>
            <a:lvl9pPr marL="7207301" indent="0">
              <a:buNone/>
              <a:defRPr sz="19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4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093" y="1940772"/>
            <a:ext cx="5811314" cy="6792701"/>
          </a:xfrm>
        </p:spPr>
        <p:txBody>
          <a:bodyPr anchor="b"/>
          <a:lstStyle>
            <a:lvl1pPr>
              <a:defRPr sz="630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60050" y="4191534"/>
            <a:ext cx="9121676" cy="20688087"/>
          </a:xfrm>
        </p:spPr>
        <p:txBody>
          <a:bodyPr anchor="t"/>
          <a:lstStyle>
            <a:lvl1pPr marL="0" indent="0">
              <a:buNone/>
              <a:defRPr sz="6306"/>
            </a:lvl1pPr>
            <a:lvl2pPr marL="900913" indent="0">
              <a:buNone/>
              <a:defRPr sz="5517"/>
            </a:lvl2pPr>
            <a:lvl3pPr marL="1801825" indent="0">
              <a:buNone/>
              <a:defRPr sz="4729"/>
            </a:lvl3pPr>
            <a:lvl4pPr marL="2702738" indent="0">
              <a:buNone/>
              <a:defRPr sz="3941"/>
            </a:lvl4pPr>
            <a:lvl5pPr marL="3603650" indent="0">
              <a:buNone/>
              <a:defRPr sz="3941"/>
            </a:lvl5pPr>
            <a:lvl6pPr marL="4504563" indent="0">
              <a:buNone/>
              <a:defRPr sz="3941"/>
            </a:lvl6pPr>
            <a:lvl7pPr marL="5405476" indent="0">
              <a:buNone/>
              <a:defRPr sz="3941"/>
            </a:lvl7pPr>
            <a:lvl8pPr marL="6306388" indent="0">
              <a:buNone/>
              <a:defRPr sz="3941"/>
            </a:lvl8pPr>
            <a:lvl9pPr marL="7207301" indent="0">
              <a:buNone/>
              <a:defRPr sz="3941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1093" y="8733473"/>
            <a:ext cx="5811314" cy="16179838"/>
          </a:xfrm>
        </p:spPr>
        <p:txBody>
          <a:bodyPr/>
          <a:lstStyle>
            <a:lvl1pPr marL="0" indent="0">
              <a:buNone/>
              <a:defRPr sz="3153"/>
            </a:lvl1pPr>
            <a:lvl2pPr marL="900913" indent="0">
              <a:buNone/>
              <a:defRPr sz="2759"/>
            </a:lvl2pPr>
            <a:lvl3pPr marL="1801825" indent="0">
              <a:buNone/>
              <a:defRPr sz="2365"/>
            </a:lvl3pPr>
            <a:lvl4pPr marL="2702738" indent="0">
              <a:buNone/>
              <a:defRPr sz="1970"/>
            </a:lvl4pPr>
            <a:lvl5pPr marL="3603650" indent="0">
              <a:buNone/>
              <a:defRPr sz="1970"/>
            </a:lvl5pPr>
            <a:lvl6pPr marL="4504563" indent="0">
              <a:buNone/>
              <a:defRPr sz="1970"/>
            </a:lvl6pPr>
            <a:lvl7pPr marL="5405476" indent="0">
              <a:buNone/>
              <a:defRPr sz="1970"/>
            </a:lvl7pPr>
            <a:lvl8pPr marL="6306388" indent="0">
              <a:buNone/>
              <a:defRPr sz="1970"/>
            </a:lvl8pPr>
            <a:lvl9pPr marL="7207301" indent="0">
              <a:buNone/>
              <a:defRPr sz="19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8746" y="1549928"/>
            <a:ext cx="15540633" cy="5626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746" y="7749609"/>
            <a:ext cx="15540633" cy="18471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746" y="26982123"/>
            <a:ext cx="4054078" cy="1549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E1B-6D1A-4994-BD07-FCA4E92F29F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8504" y="26982123"/>
            <a:ext cx="6081117" cy="1549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25301" y="26982123"/>
            <a:ext cx="4054078" cy="1549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C684-6E81-403C-A613-8799E371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1825" rtl="0" eaLnBrk="1" latinLnBrk="0" hangingPunct="1">
        <a:lnSpc>
          <a:spcPct val="90000"/>
        </a:lnSpc>
        <a:spcBef>
          <a:spcPct val="0"/>
        </a:spcBef>
        <a:buNone/>
        <a:defRPr sz="8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456" indent="-450456" algn="l" defTabSz="1801825" rtl="0" eaLnBrk="1" latinLnBrk="0" hangingPunct="1">
        <a:lnSpc>
          <a:spcPct val="90000"/>
        </a:lnSpc>
        <a:spcBef>
          <a:spcPts val="1970"/>
        </a:spcBef>
        <a:buFont typeface="Arial" panose="020B0604020202020204" pitchFamily="34" charset="0"/>
        <a:buChar char="•"/>
        <a:defRPr sz="5517" kern="1200">
          <a:solidFill>
            <a:schemeClr val="tx1"/>
          </a:solidFill>
          <a:latin typeface="+mn-lt"/>
          <a:ea typeface="+mn-ea"/>
          <a:cs typeface="+mn-cs"/>
        </a:defRPr>
      </a:lvl1pPr>
      <a:lvl2pPr marL="1351369" indent="-450456" algn="l" defTabSz="180182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4729" kern="1200">
          <a:solidFill>
            <a:schemeClr val="tx1"/>
          </a:solidFill>
          <a:latin typeface="+mn-lt"/>
          <a:ea typeface="+mn-ea"/>
          <a:cs typeface="+mn-cs"/>
        </a:defRPr>
      </a:lvl2pPr>
      <a:lvl3pPr marL="2252282" indent="-450456" algn="l" defTabSz="180182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941" kern="1200">
          <a:solidFill>
            <a:schemeClr val="tx1"/>
          </a:solidFill>
          <a:latin typeface="+mn-lt"/>
          <a:ea typeface="+mn-ea"/>
          <a:cs typeface="+mn-cs"/>
        </a:defRPr>
      </a:lvl3pPr>
      <a:lvl4pPr marL="3153194" indent="-450456" algn="l" defTabSz="180182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4pPr>
      <a:lvl5pPr marL="4054107" indent="-450456" algn="l" defTabSz="180182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5pPr>
      <a:lvl6pPr marL="4955019" indent="-450456" algn="l" defTabSz="180182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6pPr>
      <a:lvl7pPr marL="5855932" indent="-450456" algn="l" defTabSz="180182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7pPr>
      <a:lvl8pPr marL="6756845" indent="-450456" algn="l" defTabSz="180182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8pPr>
      <a:lvl9pPr marL="7657757" indent="-450456" algn="l" defTabSz="180182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3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1pPr>
      <a:lvl2pPr marL="900913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2pPr>
      <a:lvl3pPr marL="1801825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3pPr>
      <a:lvl4pPr marL="2702738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4pPr>
      <a:lvl5pPr marL="3603650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5pPr>
      <a:lvl6pPr marL="4504563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6pPr>
      <a:lvl7pPr marL="5405476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7pPr>
      <a:lvl8pPr marL="6306388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8pPr>
      <a:lvl9pPr marL="7207301" algn="l" defTabSz="1801825" rtl="0" eaLnBrk="1" latinLnBrk="0" hangingPunct="1">
        <a:defRPr sz="3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E57E20-2CCC-0D52-DECA-B8418C2B6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17"/>
            <a:ext cx="9009062" cy="69564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473A0B-D789-04E7-E82E-BB8ABE42F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73" y="14217287"/>
            <a:ext cx="18526117" cy="148498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23D3DC-F81C-E9CC-C5CC-AEF68AEA8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5152"/>
            <a:ext cx="9009062" cy="72821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47494C-4AD9-CEB2-CB4A-CEBB8C1B2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62" y="44449"/>
            <a:ext cx="9009063" cy="68806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514EAD-7FF3-94F7-146E-FF16A1730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60" y="6954964"/>
            <a:ext cx="9040865" cy="72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AC33A3-82F8-957F-DBB6-8F58097C6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0" y="17951116"/>
            <a:ext cx="17598687" cy="107321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68B61D-9AB9-5DC6-F2D8-7F59990F8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7726"/>
            <a:ext cx="17758487" cy="9673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E31804-A2DC-A009-E1A2-816F2CCF9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9062" cy="82777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D0712B-4908-41BF-41FC-6BC86FB70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62" y="0"/>
            <a:ext cx="8749425" cy="82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48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</dc:creator>
  <cp:lastModifiedBy>Comp</cp:lastModifiedBy>
  <cp:revision>1</cp:revision>
  <dcterms:created xsi:type="dcterms:W3CDTF">2025-06-04T16:23:54Z</dcterms:created>
  <dcterms:modified xsi:type="dcterms:W3CDTF">2025-06-04T16:33:53Z</dcterms:modified>
</cp:coreProperties>
</file>