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8000663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3" d="100"/>
          <a:sy n="23" d="100"/>
        </p:scale>
        <p:origin x="1272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713405"/>
            <a:ext cx="15300564" cy="1002681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5126892"/>
            <a:ext cx="13500497" cy="6953434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888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06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533356"/>
            <a:ext cx="3881393" cy="2440702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533356"/>
            <a:ext cx="11419171" cy="244070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7295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19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7180114"/>
            <a:ext cx="15525572" cy="11980175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9273626"/>
            <a:ext cx="15525572" cy="6300091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435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7666780"/>
            <a:ext cx="7650282" cy="182736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7666780"/>
            <a:ext cx="7650282" cy="1827360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585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533362"/>
            <a:ext cx="15525572" cy="556675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7060106"/>
            <a:ext cx="7615123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10520155"/>
            <a:ext cx="7615123" cy="154735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7060106"/>
            <a:ext cx="7652626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10520155"/>
            <a:ext cx="7652626" cy="1547356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7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52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41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4146734"/>
            <a:ext cx="9112836" cy="20466969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02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4146734"/>
            <a:ext cx="9112836" cy="20466969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754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533362"/>
            <a:ext cx="15525572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7666780"/>
            <a:ext cx="15525572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AC1DD-F950-48BB-B089-1BF07C364E8A}" type="datetimeFigureOut">
              <a:rPr lang="ru-RU" smtClean="0"/>
              <a:t>04.06.2025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6693734"/>
            <a:ext cx="607522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2337CE-3F67-47F5-A11B-35A71EF8AD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349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838A6F-C853-4431-D3FF-D939A883B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50575"/>
            <a:ext cx="8928009" cy="1117738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A7F30CE-DA7C-0A40-9A63-E476AF68BB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38503"/>
            <a:ext cx="7882760" cy="930296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EB05D5-54B8-A010-490C-9001485DDC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760" y="7974329"/>
            <a:ext cx="10206376" cy="966713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A191BD8-9648-C1F0-2608-E24C0F3F51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13" y="72466"/>
            <a:ext cx="9365823" cy="826603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9B6C2EE-3D9C-AFC5-BA4B-643112725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256" y="17641465"/>
            <a:ext cx="9242407" cy="1137629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5D9211-5950-A27F-1C0C-9E8A256112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473" y="1"/>
            <a:ext cx="8811786" cy="83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21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15</TotalTime>
  <Words>0</Words>
  <Application>Microsoft Office PowerPoint</Application>
  <PresentationFormat>Произвольный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Comp</dc:creator>
  <cp:lastModifiedBy>Comp</cp:lastModifiedBy>
  <cp:revision>1</cp:revision>
  <dcterms:created xsi:type="dcterms:W3CDTF">2025-06-04T16:05:57Z</dcterms:created>
  <dcterms:modified xsi:type="dcterms:W3CDTF">2025-06-04T16:21:50Z</dcterms:modified>
</cp:coreProperties>
</file>