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8000663" cy="2880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4" d="100"/>
          <a:sy n="24" d="100"/>
        </p:scale>
        <p:origin x="1500" y="-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713665"/>
            <a:ext cx="15300564" cy="1002736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5127726"/>
            <a:ext cx="13500497" cy="6953817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4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4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533440"/>
            <a:ext cx="3881393" cy="24408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533440"/>
            <a:ext cx="11419171" cy="24408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3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7180510"/>
            <a:ext cx="15525572" cy="1198083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9274689"/>
            <a:ext cx="15525572" cy="6300438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2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667202"/>
            <a:ext cx="7650282" cy="18274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667202"/>
            <a:ext cx="7650282" cy="18274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2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533447"/>
            <a:ext cx="15525572" cy="55670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7060495"/>
            <a:ext cx="7615123" cy="3460240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10520735"/>
            <a:ext cx="7615123" cy="154744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7060495"/>
            <a:ext cx="7652626" cy="3460240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10520735"/>
            <a:ext cx="7652626" cy="154744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1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5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134"/>
            <a:ext cx="5805682" cy="672047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4146963"/>
            <a:ext cx="9112836" cy="20468097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604"/>
            <a:ext cx="5805682" cy="16007788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134"/>
            <a:ext cx="5805682" cy="672047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4146963"/>
            <a:ext cx="9112836" cy="20468097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604"/>
            <a:ext cx="5805682" cy="16007788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0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533447"/>
            <a:ext cx="15525572" cy="556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667202"/>
            <a:ext cx="15525572" cy="1827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6695205"/>
            <a:ext cx="4050149" cy="153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BD04-5C45-408B-BBFE-F8B16ABA1DD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6695205"/>
            <a:ext cx="6075224" cy="153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6695205"/>
            <a:ext cx="4050149" cy="153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5E91-8F5E-4B0E-98B6-84F31CA6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8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A2930-BF11-75F7-F4D3-0ADD307E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78222" cy="7114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6C6E3E-88BC-AA7F-3542-C25B972C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7444"/>
            <a:ext cx="18000663" cy="13654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36024F-2A5A-4D75-87EA-908F5DAA0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22" y="0"/>
            <a:ext cx="8122441" cy="71143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35A6A5-E7B3-907E-1B3A-00728FC50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94" y="7114356"/>
            <a:ext cx="8202868" cy="76530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CCFCA8-6FB8-0299-5920-BCF0D9C09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13600"/>
            <a:ext cx="9878222" cy="75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E0CF7-AD96-A335-85D6-3C2A3E5D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78" y="0"/>
            <a:ext cx="8229601" cy="100867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73A513-2F10-19A0-5F32-5D9B2AA93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23" y="1262"/>
            <a:ext cx="9877277" cy="10085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43B948-F13D-89C1-1B4E-83410DE80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" y="17613975"/>
            <a:ext cx="18000663" cy="103349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9421F7-B5CC-B492-17B9-EA609F1DF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68" y="10086776"/>
            <a:ext cx="9000332" cy="752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E8DEC-305C-0CB0-02A0-0768EF9AD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6776"/>
            <a:ext cx="9106546" cy="75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8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1</cp:revision>
  <dcterms:created xsi:type="dcterms:W3CDTF">2025-06-04T15:34:44Z</dcterms:created>
  <dcterms:modified xsi:type="dcterms:W3CDTF">2025-06-04T15:54:21Z</dcterms:modified>
</cp:coreProperties>
</file>