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8000663" cy="288004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1" d="100"/>
          <a:sy n="21" d="100"/>
        </p:scale>
        <p:origin x="16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050" y="4713405"/>
            <a:ext cx="15300564" cy="10026815"/>
          </a:xfrm>
        </p:spPr>
        <p:txBody>
          <a:bodyPr anchor="b"/>
          <a:lstStyle>
            <a:lvl1pPr algn="ctr">
              <a:defRPr sz="118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0083" y="15126892"/>
            <a:ext cx="13500497" cy="6953434"/>
          </a:xfrm>
        </p:spPr>
        <p:txBody>
          <a:bodyPr/>
          <a:lstStyle>
            <a:lvl1pPr marL="0" indent="0" algn="ctr">
              <a:buNone/>
              <a:defRPr sz="4725"/>
            </a:lvl1pPr>
            <a:lvl2pPr marL="900044" indent="0" algn="ctr">
              <a:buNone/>
              <a:defRPr sz="3937"/>
            </a:lvl2pPr>
            <a:lvl3pPr marL="1800088" indent="0" algn="ctr">
              <a:buNone/>
              <a:defRPr sz="3543"/>
            </a:lvl3pPr>
            <a:lvl4pPr marL="2700132" indent="0" algn="ctr">
              <a:buNone/>
              <a:defRPr sz="3150"/>
            </a:lvl4pPr>
            <a:lvl5pPr marL="3600176" indent="0" algn="ctr">
              <a:buNone/>
              <a:defRPr sz="3150"/>
            </a:lvl5pPr>
            <a:lvl6pPr marL="4500220" indent="0" algn="ctr">
              <a:buNone/>
              <a:defRPr sz="3150"/>
            </a:lvl6pPr>
            <a:lvl7pPr marL="5400264" indent="0" algn="ctr">
              <a:buNone/>
              <a:defRPr sz="3150"/>
            </a:lvl7pPr>
            <a:lvl8pPr marL="6300307" indent="0" algn="ctr">
              <a:buNone/>
              <a:defRPr sz="3150"/>
            </a:lvl8pPr>
            <a:lvl9pPr marL="7200351" indent="0" algn="ctr">
              <a:buNone/>
              <a:defRPr sz="315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50F9-8CE0-4784-AFB7-C7830BC8EBAF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8407-8811-48B7-9D2D-29438939D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7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50F9-8CE0-4784-AFB7-C7830BC8EBAF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8407-8811-48B7-9D2D-29438939D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037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81725" y="1533356"/>
            <a:ext cx="3881393" cy="2440702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7546" y="1533356"/>
            <a:ext cx="11419171" cy="244070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50F9-8CE0-4784-AFB7-C7830BC8EBAF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8407-8811-48B7-9D2D-29438939D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114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50F9-8CE0-4784-AFB7-C7830BC8EBAF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8407-8811-48B7-9D2D-29438939D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97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171" y="7180114"/>
            <a:ext cx="15525572" cy="11980175"/>
          </a:xfrm>
        </p:spPr>
        <p:txBody>
          <a:bodyPr anchor="b"/>
          <a:lstStyle>
            <a:lvl1pPr>
              <a:defRPr sz="118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171" y="19273626"/>
            <a:ext cx="15525572" cy="6300091"/>
          </a:xfrm>
        </p:spPr>
        <p:txBody>
          <a:bodyPr/>
          <a:lstStyle>
            <a:lvl1pPr marL="0" indent="0">
              <a:buNone/>
              <a:defRPr sz="4725">
                <a:solidFill>
                  <a:schemeClr val="tx1"/>
                </a:solidFill>
              </a:defRPr>
            </a:lvl1pPr>
            <a:lvl2pPr marL="900044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1800088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3pPr>
            <a:lvl4pPr marL="2700132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4pPr>
            <a:lvl5pPr marL="3600176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5pPr>
            <a:lvl6pPr marL="4500220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6pPr>
            <a:lvl7pPr marL="5400264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7pPr>
            <a:lvl8pPr marL="6300307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8pPr>
            <a:lvl9pPr marL="7200351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50F9-8CE0-4784-AFB7-C7830BC8EBAF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8407-8811-48B7-9D2D-29438939D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23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7545" y="7666780"/>
            <a:ext cx="7650282" cy="1827360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2836" y="7666780"/>
            <a:ext cx="7650282" cy="1827360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50F9-8CE0-4784-AFB7-C7830BC8EBAF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8407-8811-48B7-9D2D-29438939D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811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533362"/>
            <a:ext cx="15525572" cy="556675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9892" y="7060106"/>
            <a:ext cx="7615123" cy="3460049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892" y="10520155"/>
            <a:ext cx="7615123" cy="154735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2837" y="7060106"/>
            <a:ext cx="7652626" cy="3460049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12837" y="10520155"/>
            <a:ext cx="7652626" cy="154735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50F9-8CE0-4784-AFB7-C7830BC8EBAF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8407-8811-48B7-9D2D-29438939D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144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50F9-8CE0-4784-AFB7-C7830BC8EBAF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8407-8811-48B7-9D2D-29438939D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29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50F9-8CE0-4784-AFB7-C7830BC8EBAF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8407-8811-48B7-9D2D-29438939D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630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920028"/>
            <a:ext cx="5805682" cy="672009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2626" y="4146734"/>
            <a:ext cx="9112836" cy="20466969"/>
          </a:xfrm>
        </p:spPr>
        <p:txBody>
          <a:bodyPr/>
          <a:lstStyle>
            <a:lvl1pPr>
              <a:defRPr sz="6300"/>
            </a:lvl1pPr>
            <a:lvl2pPr>
              <a:defRPr sz="5512"/>
            </a:lvl2pPr>
            <a:lvl3pPr>
              <a:defRPr sz="4725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8640127"/>
            <a:ext cx="5805682" cy="16006905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50F9-8CE0-4784-AFB7-C7830BC8EBAF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8407-8811-48B7-9D2D-29438939D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754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920028"/>
            <a:ext cx="5805682" cy="672009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52626" y="4146734"/>
            <a:ext cx="9112836" cy="20466969"/>
          </a:xfrm>
        </p:spPr>
        <p:txBody>
          <a:bodyPr anchor="t"/>
          <a:lstStyle>
            <a:lvl1pPr marL="0" indent="0">
              <a:buNone/>
              <a:defRPr sz="6300"/>
            </a:lvl1pPr>
            <a:lvl2pPr marL="900044" indent="0">
              <a:buNone/>
              <a:defRPr sz="5512"/>
            </a:lvl2pPr>
            <a:lvl3pPr marL="1800088" indent="0">
              <a:buNone/>
              <a:defRPr sz="4725"/>
            </a:lvl3pPr>
            <a:lvl4pPr marL="2700132" indent="0">
              <a:buNone/>
              <a:defRPr sz="3937"/>
            </a:lvl4pPr>
            <a:lvl5pPr marL="3600176" indent="0">
              <a:buNone/>
              <a:defRPr sz="3937"/>
            </a:lvl5pPr>
            <a:lvl6pPr marL="4500220" indent="0">
              <a:buNone/>
              <a:defRPr sz="3937"/>
            </a:lvl6pPr>
            <a:lvl7pPr marL="5400264" indent="0">
              <a:buNone/>
              <a:defRPr sz="3937"/>
            </a:lvl7pPr>
            <a:lvl8pPr marL="6300307" indent="0">
              <a:buNone/>
              <a:defRPr sz="3937"/>
            </a:lvl8pPr>
            <a:lvl9pPr marL="7200351" indent="0">
              <a:buNone/>
              <a:defRPr sz="393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8640127"/>
            <a:ext cx="5805682" cy="16006905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50F9-8CE0-4784-AFB7-C7830BC8EBAF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8407-8811-48B7-9D2D-29438939D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7546" y="1533362"/>
            <a:ext cx="15525572" cy="5566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546" y="7666780"/>
            <a:ext cx="15525572" cy="18273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7546" y="26693734"/>
            <a:ext cx="4050149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C50F9-8CE0-4784-AFB7-C7830BC8EBAF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2720" y="26693734"/>
            <a:ext cx="6075224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12968" y="26693734"/>
            <a:ext cx="4050149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68407-8811-48B7-9D2D-29438939D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11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800088" rtl="0" eaLnBrk="1" latinLnBrk="0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22" indent="-450022" algn="l" defTabSz="1800088" rtl="0" eaLnBrk="1" latinLnBrk="0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66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2pPr>
      <a:lvl3pPr marL="2250110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154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198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242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285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329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373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4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88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132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176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22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26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307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351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4EE3B8-6E5F-8381-9617-956460A76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177" y="9189720"/>
            <a:ext cx="13129032" cy="88696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A8DBFB-D6DB-DEB8-5802-CF571C2C1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62" y="18059401"/>
            <a:ext cx="17031058" cy="111090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96F20F9-A677-7E49-C158-878DEBA3F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378969" cy="918972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5ABAE32-C99C-5F60-5283-976896B228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970" y="0"/>
            <a:ext cx="8621694" cy="918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699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</TotalTime>
  <Words>0</Words>
  <Application>Microsoft Office PowerPoint</Application>
  <PresentationFormat>Произвольный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Comp</dc:creator>
  <cp:lastModifiedBy>Comp</cp:lastModifiedBy>
  <cp:revision>1</cp:revision>
  <dcterms:created xsi:type="dcterms:W3CDTF">2025-06-04T15:58:00Z</dcterms:created>
  <dcterms:modified xsi:type="dcterms:W3CDTF">2025-06-04T16:03:16Z</dcterms:modified>
</cp:coreProperties>
</file>