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8" r:id="rId2"/>
  </p:sldIdLst>
  <p:sldSz cx="12599988" cy="2519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7" autoAdjust="0"/>
    <p:restoredTop sz="94660"/>
  </p:normalViewPr>
  <p:slideViewPr>
    <p:cSldViewPr snapToGrid="0">
      <p:cViewPr>
        <p:scale>
          <a:sx n="26" d="100"/>
          <a:sy n="26" d="100"/>
        </p:scale>
        <p:origin x="1716" y="-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12" y="2948079"/>
            <a:ext cx="7742041" cy="9338582"/>
          </a:xfrm>
        </p:spPr>
        <p:txBody>
          <a:bodyPr bIns="0" anchor="b">
            <a:normAutofit/>
          </a:bodyPr>
          <a:lstStyle>
            <a:lvl1pPr algn="l">
              <a:defRPr sz="744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2012" y="12975545"/>
            <a:ext cx="7742041" cy="359230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205" b="0" cap="all" baseline="0">
                <a:solidFill>
                  <a:schemeClr val="tx1"/>
                </a:solidFill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CB89-535E-4E54-8F71-CDD3FDBE4047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2011" y="1210056"/>
            <a:ext cx="4252761" cy="113617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76952" y="2935856"/>
            <a:ext cx="1105124" cy="1850416"/>
          </a:xfrm>
        </p:spPr>
        <p:txBody>
          <a:bodyPr/>
          <a:lstStyle/>
          <a:p>
            <a:fld id="{4A147496-8C0C-4968-8D18-1EBAE8BB7A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02012" y="12965758"/>
            <a:ext cx="77420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01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989061" y="6787193"/>
            <a:ext cx="90549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CB89-535E-4E54-8F71-CDD3FDBE4047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7496-8C0C-4968-8D18-1EBAE8BB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4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32707" y="2935861"/>
            <a:ext cx="1519918" cy="171229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061" y="2935861"/>
            <a:ext cx="7304652" cy="171229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CB89-535E-4E54-8F71-CDD3FDBE4047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7496-8C0C-4968-8D18-1EBAE8BB7A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32707" y="2935861"/>
            <a:ext cx="0" cy="1712293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28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CB89-535E-4E54-8F71-CDD3FDBE4047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7496-8C0C-4968-8D18-1EBAE8BB7A8E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989061" y="6787193"/>
            <a:ext cx="90549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250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61" y="6452965"/>
            <a:ext cx="7739956" cy="6937342"/>
          </a:xfrm>
        </p:spPr>
        <p:txBody>
          <a:bodyPr anchor="b">
            <a:normAutofit/>
          </a:bodyPr>
          <a:lstStyle>
            <a:lvl1pPr algn="l">
              <a:defRPr sz="441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9062" y="13986010"/>
            <a:ext cx="7739956" cy="3722045"/>
          </a:xfrm>
        </p:spPr>
        <p:txBody>
          <a:bodyPr tIns="91440">
            <a:normAutofit/>
          </a:bodyPr>
          <a:lstStyle>
            <a:lvl1pPr marL="0" indent="0" algn="l">
              <a:buNone/>
              <a:defRPr sz="2480">
                <a:solidFill>
                  <a:schemeClr val="tx1"/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CB89-535E-4E54-8F71-CDD3FDBE4047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7496-8C0C-4968-8D18-1EBAE8BB7A8E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989061" y="13981558"/>
            <a:ext cx="773995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2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61" y="2957600"/>
            <a:ext cx="9054992" cy="389245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9060" y="7400282"/>
            <a:ext cx="4307298" cy="126314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7055" y="7400284"/>
            <a:ext cx="4306997" cy="126314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CB89-535E-4E54-8F71-CDD3FDBE4047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7496-8C0C-4968-8D18-1EBAE8BB7A8E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989061" y="6787193"/>
            <a:ext cx="90549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01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989061" y="6787193"/>
            <a:ext cx="90549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060" y="2954932"/>
            <a:ext cx="9054993" cy="388148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9060" y="7420913"/>
            <a:ext cx="4307154" cy="294676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032" b="0" cap="all" baseline="0">
                <a:solidFill>
                  <a:schemeClr val="accent1"/>
                </a:solidFill>
              </a:defRPr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9060" y="10377887"/>
            <a:ext cx="4307154" cy="971715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37055" y="7433605"/>
            <a:ext cx="4306997" cy="294785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032" b="0" cap="all" baseline="0">
                <a:solidFill>
                  <a:schemeClr val="accent1"/>
                </a:solidFill>
              </a:defRPr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37055" y="10367675"/>
            <a:ext cx="4306997" cy="9691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CB89-535E-4E54-8F71-CDD3FDBE4047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7496-8C0C-4968-8D18-1EBAE8BB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989061" y="6787193"/>
            <a:ext cx="90549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CB89-535E-4E54-8F71-CDD3FDBE4047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7496-8C0C-4968-8D18-1EBAE8BB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1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CB89-535E-4E54-8F71-CDD3FDBE4047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7496-8C0C-4968-8D18-1EBAE8BB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8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930" y="2935858"/>
            <a:ext cx="3342841" cy="8257115"/>
          </a:xfrm>
        </p:spPr>
        <p:txBody>
          <a:bodyPr anchor="b">
            <a:normAutofit/>
          </a:bodyPr>
          <a:lstStyle>
            <a:lvl1pPr algn="l">
              <a:defRPr sz="330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009" y="2935859"/>
            <a:ext cx="5275043" cy="17119029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2930" y="11778701"/>
            <a:ext cx="3344797" cy="8261024"/>
          </a:xfrm>
        </p:spPr>
        <p:txBody>
          <a:bodyPr>
            <a:normAutofit/>
          </a:bodyPr>
          <a:lstStyle>
            <a:lvl1pPr marL="0" indent="0" algn="l">
              <a:buNone/>
              <a:defRPr sz="2205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ACB89-535E-4E54-8F71-CDD3FDBE4047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7496-8C0C-4968-8D18-1EBAE8BB7A8E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986659" y="11778695"/>
            <a:ext cx="33391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3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884936" y="1771757"/>
            <a:ext cx="4838521" cy="18920562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966" y="4150437"/>
            <a:ext cx="4471363" cy="6726549"/>
          </a:xfrm>
        </p:spPr>
        <p:txBody>
          <a:bodyPr anchor="b">
            <a:normAutofit/>
          </a:bodyPr>
          <a:lstStyle>
            <a:lvl1pPr>
              <a:defRPr sz="441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1822" y="4124828"/>
            <a:ext cx="3079719" cy="14206962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062" y="11560064"/>
            <a:ext cx="4464957" cy="7362824"/>
          </a:xfrm>
        </p:spPr>
        <p:txBody>
          <a:bodyPr>
            <a:normAutofit/>
          </a:bodyPr>
          <a:lstStyle>
            <a:lvl1pPr marL="0" indent="0" algn="l">
              <a:buNone/>
              <a:defRPr sz="2480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79653" y="20099194"/>
            <a:ext cx="4481677" cy="1176304"/>
          </a:xfrm>
        </p:spPr>
        <p:txBody>
          <a:bodyPr/>
          <a:lstStyle>
            <a:lvl1pPr algn="l">
              <a:defRPr/>
            </a:lvl1pPr>
          </a:lstStyle>
          <a:p>
            <a:fld id="{1A8ACB89-535E-4E54-8F71-CDD3FDBE4047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0847" y="1170860"/>
            <a:ext cx="4480482" cy="117927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7496-8C0C-4968-8D18-1EBAE8BB7A8E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986015" y="11551293"/>
            <a:ext cx="44673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95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406889"/>
            <a:ext cx="12599988" cy="14990347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22397235"/>
            <a:ext cx="12599989" cy="28467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22418817"/>
            <a:ext cx="12599988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061" y="2956240"/>
            <a:ext cx="9054992" cy="38554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9061" y="7406888"/>
            <a:ext cx="9054992" cy="12679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80661" y="1213958"/>
            <a:ext cx="3263391" cy="113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ACB89-535E-4E54-8F71-CDD3FDBE4047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9060" y="1210056"/>
            <a:ext cx="5558662" cy="113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62" y="2935856"/>
            <a:ext cx="1096499" cy="185041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858">
                <a:solidFill>
                  <a:schemeClr val="accent1"/>
                </a:solidFill>
              </a:defRPr>
            </a:lvl1pPr>
          </a:lstStyle>
          <a:p>
            <a:fld id="{4A147496-8C0C-4968-8D18-1EBAE8BB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2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41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15011" indent="-315011" algn="l" defTabSz="945032" rtl="0" eaLnBrk="1" latinLnBrk="0" hangingPunct="1">
        <a:lnSpc>
          <a:spcPct val="120000"/>
        </a:lnSpc>
        <a:spcBef>
          <a:spcPts val="1378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5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45032" indent="-315011" algn="l" defTabSz="945032" rtl="0" eaLnBrk="1" latinLnBrk="0" hangingPunct="1">
        <a:lnSpc>
          <a:spcPct val="120000"/>
        </a:lnSpc>
        <a:spcBef>
          <a:spcPts val="6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5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575054" indent="-315011" algn="l" defTabSz="945032" rtl="0" eaLnBrk="1" latinLnBrk="0" hangingPunct="1">
        <a:lnSpc>
          <a:spcPct val="120000"/>
        </a:lnSpc>
        <a:spcBef>
          <a:spcPts val="6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205076" indent="-315011" algn="l" defTabSz="945032" rtl="0" eaLnBrk="1" latinLnBrk="0" hangingPunct="1">
        <a:lnSpc>
          <a:spcPct val="120000"/>
        </a:lnSpc>
        <a:spcBef>
          <a:spcPts val="6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929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835097" indent="-315011" algn="l" defTabSz="945032" rtl="0" eaLnBrk="1" latinLnBrk="0" hangingPunct="1">
        <a:lnSpc>
          <a:spcPct val="120000"/>
        </a:lnSpc>
        <a:spcBef>
          <a:spcPts val="6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5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465119" indent="-315011" algn="l" defTabSz="1260043" rtl="0" eaLnBrk="1" latinLnBrk="0" hangingPunct="1">
        <a:lnSpc>
          <a:spcPct val="120000"/>
        </a:lnSpc>
        <a:spcBef>
          <a:spcPts val="6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54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095140" indent="-315011" algn="l" defTabSz="1260043" rtl="0" eaLnBrk="1" latinLnBrk="0" hangingPunct="1">
        <a:lnSpc>
          <a:spcPct val="120000"/>
        </a:lnSpc>
        <a:spcBef>
          <a:spcPts val="6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54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725162" indent="-315011" algn="l" defTabSz="1260043" rtl="0" eaLnBrk="1" latinLnBrk="0" hangingPunct="1">
        <a:lnSpc>
          <a:spcPct val="120000"/>
        </a:lnSpc>
        <a:spcBef>
          <a:spcPts val="6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54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355184" indent="-315011" algn="l" defTabSz="1260043" rtl="0" eaLnBrk="1" latinLnBrk="0" hangingPunct="1">
        <a:lnSpc>
          <a:spcPct val="120000"/>
        </a:lnSpc>
        <a:spcBef>
          <a:spcPts val="689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54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B83C75-DDC2-6339-D4B2-45CDDAA7F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4" y="5462981"/>
            <a:ext cx="6455947" cy="42641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589131-EEB4-9E85-6F02-04971B472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22" y="15790063"/>
            <a:ext cx="11179943" cy="98188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4C3BC-0BB5-8FDD-4718-235ABFA84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390" y="5482085"/>
            <a:ext cx="5106069" cy="42641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DC50F7-D0C7-13B3-EE6B-AD396221E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5" y="289106"/>
            <a:ext cx="4914305" cy="49450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8ED391-81A2-1378-9FF8-DE5EFBB18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94" y="9994125"/>
            <a:ext cx="5240365" cy="57959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0E5801-6393-12DE-A0B8-C43C3B2A7F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4" y="9975020"/>
            <a:ext cx="5461303" cy="57668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D8CD0-6490-EEBA-8E94-059BB91B5C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512" y="289107"/>
            <a:ext cx="6455947" cy="494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33313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Галерея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Comp</dc:creator>
  <cp:lastModifiedBy>Comp</cp:lastModifiedBy>
  <cp:revision>2</cp:revision>
  <dcterms:created xsi:type="dcterms:W3CDTF">2025-06-04T14:29:55Z</dcterms:created>
  <dcterms:modified xsi:type="dcterms:W3CDTF">2025-06-04T15:31:25Z</dcterms:modified>
</cp:coreProperties>
</file>