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240" autoAdjust="0"/>
    <p:restoredTop sz="94660"/>
  </p:normalViewPr>
  <p:slideViewPr>
    <p:cSldViewPr>
      <p:cViewPr varScale="1">
        <p:scale>
          <a:sx n="58" d="100"/>
          <a:sy n="58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FD99CC4-5914-486A-A938-715C05340AE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738B6D-A1E8-46BD-99EB-510E18750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59" y="357166"/>
            <a:ext cx="4231373" cy="25003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Сюжетно-ролевая игра</a:t>
            </a:r>
            <a:br>
              <a:rPr lang="ru-RU" sz="2400" b="1" dirty="0" smtClean="0"/>
            </a:br>
            <a:r>
              <a:rPr lang="ru-RU" sz="2400" b="1" dirty="0" smtClean="0"/>
              <a:t>  «Наш магазин» </a:t>
            </a:r>
            <a:br>
              <a:rPr lang="ru-RU" sz="2400" b="1" dirty="0" smtClean="0"/>
            </a:br>
            <a:r>
              <a:rPr lang="ru-RU" sz="2400" b="1" dirty="0" smtClean="0"/>
              <a:t>с детьми </a:t>
            </a:r>
            <a:r>
              <a:rPr lang="ru-RU" sz="2400" b="1" dirty="0"/>
              <a:t>первой младшей </a:t>
            </a:r>
            <a:r>
              <a:rPr lang="ru-RU" sz="2400" b="1" dirty="0" smtClean="0"/>
              <a:t>группы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i="1" dirty="0" smtClean="0"/>
              <a:t>Авторы: </a:t>
            </a:r>
            <a:r>
              <a:rPr lang="ru-RU" sz="2000" i="1" dirty="0" smtClean="0"/>
              <a:t>Симакова Е.В., Лавринова Е.А.,  воспитатели </a:t>
            </a:r>
            <a:endParaRPr lang="ru-RU" sz="2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67" y="320080"/>
            <a:ext cx="1296144" cy="12412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828335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643050"/>
            <a:ext cx="1970968" cy="2808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8" y="1916832"/>
            <a:ext cx="2000075" cy="2808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498" y="4791636"/>
            <a:ext cx="3474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Варя продавец.</a:t>
            </a:r>
          </a:p>
          <a:p>
            <a:r>
              <a:rPr lang="ru-RU" dirty="0"/>
              <a:t> Уж такая молодец!</a:t>
            </a:r>
          </a:p>
          <a:p>
            <a:r>
              <a:rPr lang="ru-RU" dirty="0"/>
              <a:t>Из песка печёт котлеты</a:t>
            </a:r>
          </a:p>
          <a:p>
            <a:r>
              <a:rPr lang="ru-RU" dirty="0"/>
              <a:t>И вкуснейшие рулеты.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4514638"/>
            <a:ext cx="3411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Торт песочный весь в цветах.</a:t>
            </a:r>
          </a:p>
          <a:p>
            <a:r>
              <a:rPr lang="ru-RU" dirty="0"/>
              <a:t>Загляденье - просто ах!</a:t>
            </a:r>
          </a:p>
          <a:p>
            <a:r>
              <a:rPr lang="ru-RU" dirty="0"/>
              <a:t>Расставляла аккуратно</a:t>
            </a:r>
          </a:p>
          <a:p>
            <a:r>
              <a:rPr lang="ru-RU" dirty="0"/>
              <a:t>Продавала все бесплатно.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2857496"/>
            <a:ext cx="2114804" cy="211480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     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49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946" y="666356"/>
            <a:ext cx="3600400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Наш магазин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1357298"/>
            <a:ext cx="1942510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0573" y="3874688"/>
            <a:ext cx="177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Собралась Регина Походить по магазинам!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1891392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861048"/>
            <a:ext cx="1891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Составляла долго список и решила взять ирисок, ванилин, пакеты с соком, да проверить всё по срокам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68760"/>
            <a:ext cx="1891392" cy="2520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4586" y="3789040"/>
            <a:ext cx="196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спеши моя Регина, всё уместится в корзину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4" y="1353597"/>
            <a:ext cx="1656904" cy="25074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206" y="3927538"/>
            <a:ext cx="1864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играем в магазин.</a:t>
            </a:r>
          </a:p>
          <a:p>
            <a:r>
              <a:rPr lang="ru-RU" dirty="0"/>
              <a:t> Варя- </a:t>
            </a:r>
            <a:r>
              <a:rPr lang="ru-RU" dirty="0" smtClean="0"/>
              <a:t>продавщица. Продаёт </a:t>
            </a:r>
            <a:r>
              <a:rPr lang="ru-RU" dirty="0"/>
              <a:t>она для всех нужные вещицы.</a:t>
            </a:r>
          </a:p>
        </p:txBody>
      </p:sp>
    </p:spTree>
    <p:extLst>
      <p:ext uri="{BB962C8B-B14F-4D97-AF65-F5344CB8AC3E}">
        <p14:creationId xmlns="" xmlns:p14="http://schemas.microsoft.com/office/powerpoint/2010/main" val="262421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692696"/>
            <a:ext cx="350046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Наш магазин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71" y="1412776"/>
            <a:ext cx="2249120" cy="29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9739" y="45720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всё мы купили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нашем лучшем </a:t>
            </a:r>
            <a:r>
              <a:rPr lang="ru-RU" dirty="0" smtClean="0"/>
              <a:t>магазине!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698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</TotalTime>
  <Words>97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Остин</vt:lpstr>
      <vt:lpstr>     Сюжетно-ролевая игра   «Наш магазин»  с детьми первой младшей группы Авторы: Симакова Е.В., Лавринова Е.А.,  воспитатели </vt:lpstr>
      <vt:lpstr>Наш магазин</vt:lpstr>
      <vt:lpstr>Наш магазин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31</cp:lastModifiedBy>
  <cp:revision>15</cp:revision>
  <dcterms:created xsi:type="dcterms:W3CDTF">2023-05-17T08:07:39Z</dcterms:created>
  <dcterms:modified xsi:type="dcterms:W3CDTF">2024-05-28T08:09:33Z</dcterms:modified>
</cp:coreProperties>
</file>